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4" r:id="rId3"/>
    <p:sldId id="263" r:id="rId4"/>
    <p:sldId id="264" r:id="rId5"/>
    <p:sldId id="265" r:id="rId6"/>
    <p:sldId id="258" r:id="rId7"/>
    <p:sldId id="272" r:id="rId8"/>
    <p:sldId id="260" r:id="rId9"/>
    <p:sldId id="268" r:id="rId10"/>
    <p:sldId id="261" r:id="rId11"/>
    <p:sldId id="259" r:id="rId12"/>
    <p:sldId id="26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3AC2-93E9-4A0A-BC4C-F272D4D7B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zheltaya.ru/wp-content/uploads/saratov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117180" cy="14700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Пожар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ownload\1303802480_pogar-v-le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5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Пожарная часть города Аткарска. Как все начиналось?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685800"/>
            <a:ext cx="6019800" cy="556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 smtClean="0">
                <a:latin typeface="Times New Roman" pitchFamily="18" charset="0"/>
              </a:rPr>
              <a:t>  </a:t>
            </a:r>
            <a:r>
              <a:rPr lang="ru-RU" sz="1400" b="1" dirty="0" smtClean="0"/>
              <a:t>История пожарного дела в Аткарске берёт своё начало с первой четверти Х</a:t>
            </a:r>
            <a:r>
              <a:rPr lang="en-US" sz="1400" b="1" dirty="0" smtClean="0"/>
              <a:t>I</a:t>
            </a:r>
            <a:r>
              <a:rPr lang="ru-RU" sz="1400" b="1" dirty="0" smtClean="0"/>
              <a:t>Х века. В архивных материалах встречаются упоминания о «команде пожарных служителей», которые обеспечили пожарную безопасность в городе.  Выписка из архива </a:t>
            </a:r>
            <a:r>
              <a:rPr lang="ru-RU" sz="1400" b="1" dirty="0" err="1" smtClean="0"/>
              <a:t>Аткарской</a:t>
            </a:r>
            <a:r>
              <a:rPr lang="ru-RU" sz="1400" b="1" dirty="0" smtClean="0"/>
              <a:t> городской думы за 1820 год указывает, что городское (купеческое и мещанское) общество содержит под пожарной инструмент 3-х лошадей с палатой 850 рублей в год.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1890 года. По решению городской управы (городской голова П.П. Крюков) на углу улиц Петровская и </a:t>
            </a:r>
            <a:r>
              <a:rPr lang="ru-RU" sz="1400" b="1" dirty="0" err="1" smtClean="0"/>
              <a:t>Нижестрижевской</a:t>
            </a:r>
            <a:r>
              <a:rPr lang="ru-RU" sz="1400" b="1" dirty="0" smtClean="0"/>
              <a:t> (ныне Советская и Ленинская) были поставлены наблюдательная вышка и пожарная стойка (деревянное пожарное помещение), при ней состояло 2 лошади, которые впряглись в конные упряжки : одну- с бочкой на 400 литров, другую- с ручным насосом.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1901-1903 годы. Укрепляется материальная база городской пожарной команды. По инициативе городского головы Ф.Н. Павлюкова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на месте деревянного сарая построено кирпичное здание под пожарное депо (строение сохранило свой облик до наших дней и перешагнуло вековой юбилей)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увеличивается конный состав, количество насосов, бочек и другого пожарного вооружения.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Кирпичное пожарное депо на 6 конных выездов венчает высокая деревянная вышка – каланча с крюками. «В случае пожара, - пишет в книге « Аткарский край» историк и краевед </a:t>
            </a:r>
            <a:r>
              <a:rPr lang="ru-RU" sz="1400" b="1" dirty="0" err="1" smtClean="0"/>
              <a:t>Ю.П.Аненков</a:t>
            </a:r>
            <a:r>
              <a:rPr lang="ru-RU" sz="1400" b="1" dirty="0" smtClean="0"/>
              <a:t>, - на крюке вешали шары, а в ночное время – фонари. Так оповещали население: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Красный  - большой пожар,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Синий – средний,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Белый – малый.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/>
              <a:t>В этом случае люди были обязаны с инвентарём спешить на пожар, сообща тушить его. Шары « или фонари» одновременно показывали направление огненного очага…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dirty="0" smtClean="0"/>
          </a:p>
        </p:txBody>
      </p:sp>
      <p:pic>
        <p:nvPicPr>
          <p:cNvPr id="23556" name="Picture 10" descr="Картинка 16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3" t="-6761" r="58037"/>
          <a:stretch>
            <a:fillRect/>
          </a:stretch>
        </p:blipFill>
        <p:spPr bwMode="auto">
          <a:xfrm>
            <a:off x="-32046" y="1309692"/>
            <a:ext cx="3070293" cy="48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8420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ownload\39948_1_1380178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9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download\08564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68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Ученица 9А класса</a:t>
            </a:r>
          </a:p>
          <a:p>
            <a:r>
              <a:rPr lang="ru-RU" dirty="0" smtClean="0"/>
              <a:t>МОУ-СОШ №8</a:t>
            </a:r>
          </a:p>
          <a:p>
            <a:r>
              <a:rPr lang="ru-RU" dirty="0" smtClean="0"/>
              <a:t>Михайлова Елена.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9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download\1362678681_slay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Что такое огонь?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Огонь-в узком смысле, совокупность раскалённых газов и плазмы. Огонь является основной фазой процесса горения и имеет свойство к самораспространению по затронутым им другим горючим материалам.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25113" cy="924475"/>
          </a:xfrm>
        </p:spPr>
        <p:txBody>
          <a:bodyPr/>
          <a:lstStyle/>
          <a:p>
            <a:r>
              <a:rPr lang="ru-RU" dirty="0" smtClean="0"/>
              <a:t>Пожар и его возникновение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download\31641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590"/>
            <a:ext cx="9144000" cy="56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2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ownload\0005-005-Klassifikatsija-lesnykh-i-torfjanykh-pozh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0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download\1378195563_pozhar-o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548"/>
            <a:ext cx="9152375" cy="68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1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download\0017-017-Evakuatsija-iz-zony-lesnogo-pozh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9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download\0011-011-OBZH-Lesnye-pozh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5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download\0011-011-Po-kharakteru-rasprostranenija-lesnye-pozhary-podrazdeljajutsja-na-vi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48</TotalTime>
  <Words>335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Пожар</vt:lpstr>
      <vt:lpstr>Презентация PowerPoint</vt:lpstr>
      <vt:lpstr>Что такое огонь?</vt:lpstr>
      <vt:lpstr>Пожар и его возникновение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Пожарная часть города Аткарска. Как все начиналось?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</dc:title>
  <dc:creator>user</dc:creator>
  <cp:lastModifiedBy>user</cp:lastModifiedBy>
  <cp:revision>5</cp:revision>
  <dcterms:created xsi:type="dcterms:W3CDTF">2013-10-04T09:00:18Z</dcterms:created>
  <dcterms:modified xsi:type="dcterms:W3CDTF">2013-10-08T10:25:01Z</dcterms:modified>
</cp:coreProperties>
</file>