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Шульга Екатерина </a:t>
            </a:r>
          </a:p>
          <a:p>
            <a:r>
              <a:rPr lang="ru-RU" dirty="0" smtClean="0"/>
              <a:t>                                                                         Горобец Екатерина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Пожарная  безопасность!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75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3"/>
            <a:ext cx="561662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9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Борьба с пожаром!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492896"/>
            <a:ext cx="2971800" cy="2405109"/>
          </a:xfrm>
        </p:spPr>
        <p:txBody>
          <a:bodyPr>
            <a:noAutofit/>
          </a:bodyPr>
          <a:lstStyle/>
          <a:p>
            <a:r>
              <a:rPr lang="ru-RU" dirty="0"/>
              <a:t>Активная борьба с пожаром (тушение пожара) производится огнетушителями различного наполнения, песком и другими негорючими материалами, мешающими огню распространяться и гореть. Также иногда огонь сбивают взрывной волной.</a:t>
            </a:r>
          </a:p>
          <a:p>
            <a:r>
              <a:rPr lang="ru-RU" dirty="0"/>
              <a:t>Для само эвакуации людей из горящих зданий применяется лебёдка, закреплённая с внешней стороны окна, по которой проживающие на высоких этажах люди могут спуститься на землю. Для защиты ценных вещей и документов от огня применяются несгораемые.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17765"/>
          <a:stretch>
            <a:fillRect/>
          </a:stretch>
        </p:blipFill>
        <p:spPr bwMode="auto">
          <a:xfrm>
            <a:off x="4644008" y="1340768"/>
            <a:ext cx="342106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12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788024" y="1447800"/>
            <a:ext cx="3822576" cy="4267200"/>
          </a:xfrm>
        </p:spPr>
        <p:txBody>
          <a:bodyPr/>
          <a:lstStyle/>
          <a:p>
            <a:r>
              <a:rPr lang="ru-RU" dirty="0"/>
              <a:t>Пожар — неконтролируемое горение, причиняющее материальный ущерб, вред жизни и здоровью граждан, интересам общества и государства.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4279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01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Опасный фактор пожара </a:t>
            </a:r>
            <a:r>
              <a:rPr lang="ru-RU" sz="3600" dirty="0" smtClean="0"/>
              <a:t>( ОПФ)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Опасный фактор пожара (ОФП) — фактор пожара, воздействие которого приводит к материальному ущербу:</a:t>
            </a:r>
          </a:p>
          <a:p>
            <a:r>
              <a:rPr lang="ru-RU" dirty="0"/>
              <a:t>•	открытое пламя и искры;</a:t>
            </a:r>
          </a:p>
          <a:p>
            <a:r>
              <a:rPr lang="ru-RU" dirty="0"/>
              <a:t>•	повышенная температура окружающей среды;</a:t>
            </a:r>
          </a:p>
          <a:p>
            <a:r>
              <a:rPr lang="ru-RU" dirty="0"/>
              <a:t>•	токсичные продукты горения;</a:t>
            </a:r>
          </a:p>
          <a:p>
            <a:r>
              <a:rPr lang="ru-RU" dirty="0"/>
              <a:t>•	дым;</a:t>
            </a:r>
          </a:p>
          <a:p>
            <a:r>
              <a:rPr lang="ru-RU" dirty="0"/>
              <a:t>•	пониженная концентрация кислорода;</a:t>
            </a:r>
          </a:p>
          <a:p>
            <a:r>
              <a:rPr lang="ru-RU" dirty="0"/>
              <a:t>•	последствия разрушения и повреждения объекта;</a:t>
            </a:r>
          </a:p>
          <a:p>
            <a:r>
              <a:rPr lang="ru-RU" dirty="0"/>
              <a:t>•	опасные факторы, проявляющиеся в результате взрыва(ударная волна, пламя, обрушение конструкций и разлет осколков, образование вредных веществ с концентрацией в воздухе существенно выше ПДК).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087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65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06816" cy="4666530"/>
          </a:xfrm>
        </p:spPr>
        <p:txBody>
          <a:bodyPr/>
          <a:lstStyle/>
          <a:p>
            <a:r>
              <a:rPr lang="ru-RU" dirty="0"/>
              <a:t>Пожаротушение — процесс воздействия сил и средств, а также использование методов и приемов для ликвидации </a:t>
            </a:r>
            <a:r>
              <a:rPr lang="ru-RU" dirty="0" smtClean="0"/>
              <a:t>пожар.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35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890666"/>
          </a:xfrm>
        </p:spPr>
        <p:txBody>
          <a:bodyPr/>
          <a:lstStyle/>
          <a:p>
            <a:r>
              <a:rPr lang="ru-RU" dirty="0"/>
              <a:t>Вода является наиболее широко применяемым средством тушения пожаров, связанных с горением различных веществ и материалов. Достоинствами воды являются её дешевизна и доступность, относительно высокая удельная теплоемкость, высокая скрытая теплота испарения, химическая инертность по отношению к большинству веществ и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8925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048672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7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685260"/>
            <a:ext cx="52383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Пена — наиболее эффективное и широко применяемое огнетушащее вещество изолирующего действия, представляет собой коллоидную систему из жидких пузырьков, наполненных газом. Пленка пузырьков содержит раствор ПАВ в воде с различными стабилизирующими добавками. Пены подразделяются на воздушно-механическую и химическую. В настоящее время в практике пожаротушения в основном применяют воздушно-механическую пену.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01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84075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8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</TotalTime>
  <Words>245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Пожарная  безопасность!</vt:lpstr>
      <vt:lpstr>Презентация PowerPoint</vt:lpstr>
      <vt:lpstr>Опасный фактор пожара ( ОПФ)</vt:lpstr>
      <vt:lpstr>Презентация PowerPoint</vt:lpstr>
      <vt:lpstr>Пожаротушение — процесс воздействия сил и средств, а также использование методов и приемов для ликвидации пожар.</vt:lpstr>
      <vt:lpstr>Вода является наиболее широко применяемым средством тушения пожаров, связанных с горением различных веществ и материалов. Достоинствами воды являются её дешевизна и доступность, относительно высокая удельная теплоемкость, высокая скрытая теплота испарения, химическая инертность по отношению к большинству веществ и материалов.</vt:lpstr>
      <vt:lpstr>Презентация PowerPoint</vt:lpstr>
      <vt:lpstr>Презентация PowerPoint</vt:lpstr>
      <vt:lpstr>Презентация PowerPoint</vt:lpstr>
      <vt:lpstr>Презентация PowerPoint</vt:lpstr>
      <vt:lpstr>Борьба с пожаром!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 безопасность!</dc:title>
  <dc:creator>user</dc:creator>
  <cp:lastModifiedBy>user</cp:lastModifiedBy>
  <cp:revision>3</cp:revision>
  <dcterms:created xsi:type="dcterms:W3CDTF">2013-10-08T14:16:29Z</dcterms:created>
  <dcterms:modified xsi:type="dcterms:W3CDTF">2013-10-08T14:44:32Z</dcterms:modified>
</cp:coreProperties>
</file>