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Довольны</c:v>
                </c:pt>
                <c:pt idx="1">
                  <c:v>Не довольны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Довольны</c:v>
                </c:pt>
                <c:pt idx="1">
                  <c:v>Не довольны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Довольны</c:v>
                </c:pt>
                <c:pt idx="1">
                  <c:v>Не довольны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59361920"/>
        <c:axId val="60883328"/>
      </c:barChart>
      <c:catAx>
        <c:axId val="59361920"/>
        <c:scaling>
          <c:orientation val="minMax"/>
        </c:scaling>
        <c:axPos val="b"/>
        <c:tickLblPos val="nextTo"/>
        <c:crossAx val="60883328"/>
        <c:crosses val="autoZero"/>
        <c:auto val="1"/>
        <c:lblAlgn val="ctr"/>
        <c:lblOffset val="100"/>
      </c:catAx>
      <c:valAx>
        <c:axId val="60883328"/>
        <c:scaling>
          <c:orientation val="minMax"/>
        </c:scaling>
        <c:axPos val="l"/>
        <c:majorGridlines/>
        <c:numFmt formatCode="General" sourceLinked="1"/>
        <c:tickLblPos val="nextTo"/>
        <c:crossAx val="5936192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январь</c:v>
                </c:pt>
                <c:pt idx="2">
                  <c:v>апрель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35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январь</c:v>
                </c:pt>
                <c:pt idx="2">
                  <c:v>апрель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январь</c:v>
                </c:pt>
                <c:pt idx="2">
                  <c:v>апрель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60926208"/>
        <c:axId val="60936192"/>
      </c:barChart>
      <c:catAx>
        <c:axId val="60926208"/>
        <c:scaling>
          <c:orientation val="minMax"/>
        </c:scaling>
        <c:axPos val="b"/>
        <c:tickLblPos val="nextTo"/>
        <c:crossAx val="60936192"/>
        <c:crosses val="autoZero"/>
        <c:auto val="1"/>
        <c:lblAlgn val="ctr"/>
        <c:lblOffset val="100"/>
      </c:catAx>
      <c:valAx>
        <c:axId val="60936192"/>
        <c:scaling>
          <c:orientation val="minMax"/>
        </c:scaling>
        <c:axPos val="l"/>
        <c:majorGridlines/>
        <c:numFmt formatCode="General" sourceLinked="1"/>
        <c:tickLblPos val="nextTo"/>
        <c:crossAx val="60926208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5CD5-F2AA-47C6-A031-15E8815B3E22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E415-B234-474A-970B-1B89E206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5CD5-F2AA-47C6-A031-15E8815B3E22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E415-B234-474A-970B-1B89E206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5CD5-F2AA-47C6-A031-15E8815B3E22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E415-B234-474A-970B-1B89E206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5CD5-F2AA-47C6-A031-15E8815B3E22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E415-B234-474A-970B-1B89E206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5CD5-F2AA-47C6-A031-15E8815B3E22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E415-B234-474A-970B-1B89E206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5CD5-F2AA-47C6-A031-15E8815B3E22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E415-B234-474A-970B-1B89E206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5CD5-F2AA-47C6-A031-15E8815B3E22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E415-B234-474A-970B-1B89E206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5CD5-F2AA-47C6-A031-15E8815B3E22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E415-B234-474A-970B-1B89E206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5CD5-F2AA-47C6-A031-15E8815B3E22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E415-B234-474A-970B-1B89E206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5CD5-F2AA-47C6-A031-15E8815B3E22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E415-B234-474A-970B-1B89E206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5CD5-F2AA-47C6-A031-15E8815B3E22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E415-B234-474A-970B-1B89E206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95CD5-F2AA-47C6-A031-15E8815B3E22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E415-B234-474A-970B-1B89E206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2;&#1083;&#1072;&#1076;&#1077;&#1083;&#1077;&#1094;\&#1056;&#1072;&#1073;&#1086;&#1095;&#1080;&#1081;%20&#1089;&#1090;&#1086;&#1083;\&#1055;&#1056;&#1054;&#1045;&#1050;&#1058;%20(&#1053;&#1045;&#1057;&#1058;&#1045;&#1056;&#1054;&#1042;&#1040;)\&#1052;&#1067;%20&#1047;&#1040;%20&#1047;&#1044;&#1054;&#1056;&#1054;&#1042;&#1067;&#1049;%20&#1054;&#1041;&#1056;&#1040;&#1047;%20&#1046;&#1048;&#1047;&#1053;&#1048;.wmv" TargetMode="External"/><Relationship Id="rId5" Type="http://schemas.openxmlformats.org/officeDocument/2006/relationships/image" Target="../media/image17.jpe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1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72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5400" b="1" i="1" dirty="0" smtClean="0"/>
              <a:t>ПРОЕКТ</a:t>
            </a:r>
          </a:p>
          <a:p>
            <a:pPr algn="ctr"/>
            <a:endParaRPr lang="ru-RU" sz="4400" b="1" i="1" dirty="0" smtClean="0"/>
          </a:p>
          <a:p>
            <a:pPr algn="ctr"/>
            <a:r>
              <a:rPr lang="ru-RU" sz="2800" b="1" i="1" u="sng" dirty="0" smtClean="0"/>
              <a:t>«Жизнь </a:t>
            </a:r>
            <a:r>
              <a:rPr lang="ru-RU" sz="2800" b="1" i="1" u="sng" dirty="0" smtClean="0"/>
              <a:t>– это то, что люди больше всего стремятся сохранить и меньше всего берегут</a:t>
            </a:r>
            <a:r>
              <a:rPr lang="ru-RU" sz="2800" b="1" i="1" u="sng" dirty="0" smtClean="0"/>
              <a:t>»</a:t>
            </a:r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у</a:t>
            </a:r>
            <a:r>
              <a:rPr lang="ru-RU" sz="2800" b="1" i="1" dirty="0" smtClean="0"/>
              <a:t>ченицы 4 класса МОУ СОШ №6 г. Аткарска </a:t>
            </a:r>
          </a:p>
          <a:p>
            <a:pPr algn="ctr"/>
            <a:r>
              <a:rPr lang="ru-RU" sz="2800" b="1" i="1" dirty="0" smtClean="0"/>
              <a:t>Нестеровой Натальи</a:t>
            </a:r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2010 год</a:t>
            </a:r>
            <a:endParaRPr lang="ru-RU" sz="28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500034" y="928670"/>
          <a:ext cx="807249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C:\Documents and Settings\Владелец\Рабочий стол\Новая папка (2)\4510_msg-big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514" y="6286520"/>
            <a:ext cx="552427" cy="4603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Ы ЗА ЗДОРОВЫЙ ОБРАЗ ЖИЗН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C:\Documents and Settings\Владелец\Рабочий стол\Новая папка (2)\4510_msg-bi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2514" y="6286520"/>
            <a:ext cx="552427" cy="4603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57337" y="1762125"/>
          <a:ext cx="6029325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C:\Documents and Settings\Владелец\Рабочий стол\Новая папка (2)\4510_msg-big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514" y="6286520"/>
            <a:ext cx="552427" cy="4603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Владелец\Рабочий стол\Новая папка (2)\48948481_35082292_Beluye_cvetochki_v_ladony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50099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ЗДОРОВЬЕ </a:t>
            </a:r>
          </a:p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ТВОИХ РУКАХ!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елец\Рабочий стол\Новая папка (2)\Bruye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071834" cy="38336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928670"/>
            <a:ext cx="50720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Жан де Лабрюйер – </a:t>
            </a:r>
            <a:r>
              <a:rPr lang="ru-RU" sz="2800" b="1" dirty="0" smtClean="0"/>
              <a:t>французский писатель, автор афористической публикации</a:t>
            </a:r>
            <a:endParaRPr lang="ru-RU" sz="3200" b="1" dirty="0" smtClean="0"/>
          </a:p>
          <a:p>
            <a:pPr algn="ctr"/>
            <a:r>
              <a:rPr lang="ru-RU" sz="2800" b="1" dirty="0" smtClean="0"/>
              <a:t>16.08. 1645  - 10.05. 1696</a:t>
            </a:r>
            <a:r>
              <a:rPr lang="ru-RU" sz="3200" b="1" dirty="0" smtClean="0"/>
              <a:t> </a:t>
            </a:r>
          </a:p>
          <a:p>
            <a:pPr algn="ctr"/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643446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«Жизнь – это то, что люди больше всего стремятся сохранить и меньше всего берегут»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714488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4000" b="1" dirty="0" smtClean="0"/>
              <a:t>  </a:t>
            </a:r>
            <a:r>
              <a:rPr lang="ru-RU" sz="4000" b="1" dirty="0" smtClean="0"/>
              <a:t>Занятия спортом</a:t>
            </a:r>
            <a:endParaRPr lang="en-US" sz="4000" b="1" dirty="0" smtClean="0"/>
          </a:p>
          <a:p>
            <a:pPr marL="342900" indent="-342900" algn="just">
              <a:buAutoNum type="arabicPeriod"/>
            </a:pPr>
            <a:r>
              <a:rPr lang="ru-RU" sz="4000" b="1" dirty="0" smtClean="0"/>
              <a:t>  Правильное питание</a:t>
            </a:r>
          </a:p>
          <a:p>
            <a:pPr marL="342900" indent="-342900" algn="just">
              <a:buAutoNum type="arabicPeriod"/>
            </a:pPr>
            <a:r>
              <a:rPr lang="ru-RU" sz="4000" b="1" dirty="0" smtClean="0"/>
              <a:t>  Правильный </a:t>
            </a:r>
            <a:r>
              <a:rPr lang="ru-RU" sz="4000" b="1" dirty="0" smtClean="0"/>
              <a:t>режим труда и отдыха</a:t>
            </a:r>
          </a:p>
          <a:p>
            <a:pPr marL="342900" indent="-342900" algn="just">
              <a:buAutoNum type="arabicPeriod"/>
            </a:pPr>
            <a:r>
              <a:rPr lang="ru-RU" sz="4000" b="1" dirty="0" smtClean="0"/>
              <a:t>  Отсутствие </a:t>
            </a:r>
            <a:r>
              <a:rPr lang="ru-RU" sz="4000" b="1" dirty="0" smtClean="0"/>
              <a:t>вредных привычек</a:t>
            </a:r>
          </a:p>
          <a:p>
            <a:pPr marL="342900" indent="-342900" algn="just"/>
            <a:endParaRPr lang="ru-RU" sz="40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ладелец\Рабочий стол\Новая папка (2)\p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3810000" cy="2219325"/>
          </a:xfrm>
          <a:prstGeom prst="rect">
            <a:avLst/>
          </a:prstGeom>
          <a:noFill/>
        </p:spPr>
      </p:pic>
      <p:pic>
        <p:nvPicPr>
          <p:cNvPr id="3075" name="Picture 3" descr="C:\Documents and Settings\Владелец\Рабочий стол\Новая папка (2)\image_0412195674081340717443372619945986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8100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642918"/>
            <a:ext cx="71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700000</a:t>
            </a:r>
            <a:r>
              <a:rPr lang="ru-RU" sz="4000" b="1" dirty="0" smtClean="0"/>
              <a:t> человек ежегодно погибают от пьянства</a:t>
            </a:r>
            <a:endParaRPr lang="ru-RU" sz="40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Владелец\Рабочий стол\Новая папка (2)\12530807542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3675066" cy="2738911"/>
          </a:xfrm>
          <a:prstGeom prst="rect">
            <a:avLst/>
          </a:prstGeom>
          <a:noFill/>
        </p:spPr>
      </p:pic>
      <p:pic>
        <p:nvPicPr>
          <p:cNvPr id="4099" name="Picture 3" descr="C:\Documents and Settings\Владелец\Рабочий стол\Новая папка (2)\3c9565ae9c3b7603d824511d577bc682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757507" cy="2386017"/>
          </a:xfrm>
          <a:prstGeom prst="rect">
            <a:avLst/>
          </a:prstGeom>
          <a:noFill/>
        </p:spPr>
      </p:pic>
      <p:pic>
        <p:nvPicPr>
          <p:cNvPr id="4100" name="Picture 4" descr="C:\Documents and Settings\Владелец\Рабочий стол\Новая папка (2)\Куриные яйца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3619499" cy="2714624"/>
          </a:xfrm>
          <a:prstGeom prst="rect">
            <a:avLst/>
          </a:prstGeom>
          <a:noFill/>
        </p:spPr>
      </p:pic>
      <p:pic>
        <p:nvPicPr>
          <p:cNvPr id="4101" name="Picture 5" descr="C:\Documents and Settings\Владелец\Рабочий стол\Новая папка (2)\ku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85728"/>
            <a:ext cx="3646495" cy="2357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Владелец\Рабочий стол\Новая папка (2)\max_ner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952876" cy="3364886"/>
          </a:xfrm>
          <a:prstGeom prst="rect">
            <a:avLst/>
          </a:prstGeom>
          <a:noFill/>
        </p:spPr>
      </p:pic>
      <p:pic>
        <p:nvPicPr>
          <p:cNvPr id="1026" name="Picture 2" descr="E:\ВЕЧНЫЕ ЦЕННОСТИ\Новая папка (2)\imag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928670"/>
            <a:ext cx="3271838" cy="4618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Владелец\Рабочий стол\Новая папка (2)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91589" cy="3571900"/>
          </a:xfrm>
          <a:prstGeom prst="rect">
            <a:avLst/>
          </a:prstGeom>
          <a:noFill/>
        </p:spPr>
      </p:pic>
      <p:pic>
        <p:nvPicPr>
          <p:cNvPr id="6147" name="Picture 3" descr="C:\Documents and Settings\Владелец\Рабочий стол\Новая папка (2)\0_1324a_4d61d85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982512"/>
            <a:ext cx="4786319" cy="35897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Владелец\Рабочий стол\Новая папка (5)\IMG_30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Владелец\Рабочий стол\Новая папка (5)\IMG_30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1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Владелец\Рабочий стол\Новая папка (5)\SDC106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4572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Владелец\Рабочий стол\Новая папка (5)\IMG_31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14685"/>
            <a:ext cx="4572000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Владелец\Рабочий стол\Новая папка (2)\4510_msg-big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9652" y="6215082"/>
            <a:ext cx="571504" cy="4603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5754" y="4071942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4000" b="1" dirty="0" smtClean="0"/>
              <a:t>4. Отсутствие </a:t>
            </a:r>
            <a:r>
              <a:rPr lang="ru-RU" sz="4000" b="1" dirty="0" smtClean="0"/>
              <a:t>вредных привычек</a:t>
            </a:r>
          </a:p>
          <a:p>
            <a:pPr marL="342900" indent="-342900" algn="just"/>
            <a:endParaRPr lang="ru-RU" sz="4000" b="1" dirty="0"/>
          </a:p>
        </p:txBody>
      </p:sp>
      <p:pic>
        <p:nvPicPr>
          <p:cNvPr id="12" name="Picture 4" descr="C:\Documents and Settings\Владелец\Рабочий стол\Новая папка (2)\4510_msg-bi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514" y="6286520"/>
            <a:ext cx="552427" cy="460356"/>
          </a:xfrm>
          <a:prstGeom prst="rect">
            <a:avLst/>
          </a:prstGeom>
          <a:noFill/>
        </p:spPr>
      </p:pic>
      <p:pic>
        <p:nvPicPr>
          <p:cNvPr id="13" name="Picture 4" descr="C:\Documents and Settings\Владелец\Рабочий стол\Новая папка (2)\4510_msg-bi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286520"/>
            <a:ext cx="552427" cy="460356"/>
          </a:xfrm>
          <a:prstGeom prst="rect">
            <a:avLst/>
          </a:prstGeom>
          <a:noFill/>
        </p:spPr>
      </p:pic>
      <p:pic>
        <p:nvPicPr>
          <p:cNvPr id="14" name="Picture 4" descr="C:\Documents and Settings\Владелец\Рабочий стол\Новая папка (2)\4510_msg-big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6286520"/>
            <a:ext cx="571504" cy="460356"/>
          </a:xfrm>
          <a:prstGeom prst="rect">
            <a:avLst/>
          </a:prstGeom>
          <a:noFill/>
        </p:spPr>
      </p:pic>
      <p:pic>
        <p:nvPicPr>
          <p:cNvPr id="15" name="Picture 4" descr="C:\Documents and Settings\Владелец\Рабочий стол\Новая папка (2)\4510_msg-big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6286520"/>
            <a:ext cx="571504" cy="4603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4348" y="64291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r>
              <a:rPr lang="ru-RU" sz="4000" b="1" dirty="0" smtClean="0"/>
              <a:t>. Занятия спортом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5786" y="1571612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 Правильное питание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348" y="2571744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 Правильный режим труда и отдыха</a:t>
            </a:r>
            <a:endParaRPr lang="ru-RU" sz="40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113</Words>
  <Application>Microsoft Office PowerPoint</Application>
  <PresentationFormat>Экран (4:3)</PresentationFormat>
  <Paragraphs>25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2010-04-15T04:41:32Z</dcterms:created>
  <dcterms:modified xsi:type="dcterms:W3CDTF">2010-04-16T16:39:21Z</dcterms:modified>
</cp:coreProperties>
</file>